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0" r:id="rId5"/>
    <p:sldId id="261" r:id="rId6"/>
    <p:sldId id="262" r:id="rId7"/>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3" d="100"/>
          <a:sy n="83" d="100"/>
        </p:scale>
        <p:origin x="68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84CD5B-D1F4-476D-90F4-0C0679F61A2A}" type="doc">
      <dgm:prSet loTypeId="urn:microsoft.com/office/officeart/2016/7/layout/HexagonTimeline" loCatId="process" qsTypeId="urn:microsoft.com/office/officeart/2005/8/quickstyle/simple1" qsCatId="simple" csTypeId="urn:microsoft.com/office/officeart/2005/8/colors/colorful5" csCatId="colorful" phldr="1"/>
      <dgm:spPr/>
      <dgm:t>
        <a:bodyPr/>
        <a:lstStyle/>
        <a:p>
          <a:endParaRPr lang="en-US"/>
        </a:p>
      </dgm:t>
    </dgm:pt>
    <dgm:pt modelId="{44BAC308-C424-4A4E-8EA3-4F87DAEB106C}">
      <dgm:prSet/>
      <dgm:spPr/>
      <dgm:t>
        <a:bodyPr/>
        <a:lstStyle/>
        <a:p>
          <a:r>
            <a:rPr lang="en-US"/>
            <a:t>2:00</a:t>
          </a:r>
        </a:p>
      </dgm:t>
    </dgm:pt>
    <dgm:pt modelId="{65D09394-F732-4901-8AC7-FCC806CB5A8D}" type="parTrans" cxnId="{434500B2-D188-46BB-8BF2-FF2FA9809725}">
      <dgm:prSet/>
      <dgm:spPr/>
      <dgm:t>
        <a:bodyPr/>
        <a:lstStyle/>
        <a:p>
          <a:endParaRPr lang="en-US"/>
        </a:p>
      </dgm:t>
    </dgm:pt>
    <dgm:pt modelId="{A232B9BF-082A-4179-864B-37AD513AEBED}" type="sibTrans" cxnId="{434500B2-D188-46BB-8BF2-FF2FA9809725}">
      <dgm:prSet/>
      <dgm:spPr/>
      <dgm:t>
        <a:bodyPr/>
        <a:lstStyle/>
        <a:p>
          <a:endParaRPr lang="en-US"/>
        </a:p>
      </dgm:t>
    </dgm:pt>
    <dgm:pt modelId="{7D0A268A-AFFC-4AD0-8FC9-B6549BF0C181}">
      <dgm:prSet/>
      <dgm:spPr/>
      <dgm:t>
        <a:bodyPr/>
        <a:lstStyle/>
        <a:p>
          <a:r>
            <a:rPr lang="en-US"/>
            <a:t>Para no hacer que la gente pierda todo su día, se inicia la campaña de vacunación en 2 horarios distintos en cada una de las distintas cedes.</a:t>
          </a:r>
        </a:p>
      </dgm:t>
    </dgm:pt>
    <dgm:pt modelId="{DDDBCE73-2601-4492-9940-E3E8CB6D3158}" type="parTrans" cxnId="{CE3E3CB1-993C-4072-92A5-66EE6C45967E}">
      <dgm:prSet/>
      <dgm:spPr/>
      <dgm:t>
        <a:bodyPr/>
        <a:lstStyle/>
        <a:p>
          <a:endParaRPr lang="en-US"/>
        </a:p>
      </dgm:t>
    </dgm:pt>
    <dgm:pt modelId="{57C86A9A-20EF-4924-8119-8ED2DD472EFE}" type="sibTrans" cxnId="{CE3E3CB1-993C-4072-92A5-66EE6C45967E}">
      <dgm:prSet/>
      <dgm:spPr/>
      <dgm:t>
        <a:bodyPr/>
        <a:lstStyle/>
        <a:p>
          <a:endParaRPr lang="en-US"/>
        </a:p>
      </dgm:t>
    </dgm:pt>
    <dgm:pt modelId="{46E27433-3119-480C-9F3D-41554E9F3252}">
      <dgm:prSet/>
      <dgm:spPr/>
      <dgm:t>
        <a:bodyPr/>
        <a:lstStyle/>
        <a:p>
          <a:r>
            <a:rPr lang="en-US"/>
            <a:t>Lunes, Miércoles y Viernes</a:t>
          </a:r>
        </a:p>
      </dgm:t>
    </dgm:pt>
    <dgm:pt modelId="{4753B313-273B-4D06-84CD-571649172DA3}" type="parTrans" cxnId="{35AFBBAF-9C07-486C-B8EF-EBB42BCF52F1}">
      <dgm:prSet/>
      <dgm:spPr/>
      <dgm:t>
        <a:bodyPr/>
        <a:lstStyle/>
        <a:p>
          <a:endParaRPr lang="en-US"/>
        </a:p>
      </dgm:t>
    </dgm:pt>
    <dgm:pt modelId="{78B3F601-0E48-4E8A-9BA2-8D5576F103FE}" type="sibTrans" cxnId="{35AFBBAF-9C07-486C-B8EF-EBB42BCF52F1}">
      <dgm:prSet/>
      <dgm:spPr/>
      <dgm:t>
        <a:bodyPr/>
        <a:lstStyle/>
        <a:p>
          <a:endParaRPr lang="en-US"/>
        </a:p>
      </dgm:t>
    </dgm:pt>
    <dgm:pt modelId="{090EE134-01FE-46A0-A959-ABCF6ED3605D}">
      <dgm:prSet/>
      <dgm:spPr/>
      <dgm:t>
        <a:bodyPr/>
        <a:lstStyle/>
        <a:p>
          <a:r>
            <a:rPr lang="en-US"/>
            <a:t>Mañana de 8:00 AM a 3:00 PM</a:t>
          </a:r>
        </a:p>
      </dgm:t>
    </dgm:pt>
    <dgm:pt modelId="{FC117149-D4C5-4B2C-9104-6E005BFEEF7A}" type="parTrans" cxnId="{3C4A85CE-AEB6-414A-9A74-F570BFCB53A6}">
      <dgm:prSet/>
      <dgm:spPr/>
      <dgm:t>
        <a:bodyPr/>
        <a:lstStyle/>
        <a:p>
          <a:endParaRPr lang="en-US"/>
        </a:p>
      </dgm:t>
    </dgm:pt>
    <dgm:pt modelId="{F7A1C1A1-0FB4-46AE-9F82-48A22BE662F3}" type="sibTrans" cxnId="{3C4A85CE-AEB6-414A-9A74-F570BFCB53A6}">
      <dgm:prSet/>
      <dgm:spPr/>
      <dgm:t>
        <a:bodyPr/>
        <a:lstStyle/>
        <a:p>
          <a:endParaRPr lang="en-US"/>
        </a:p>
      </dgm:t>
    </dgm:pt>
    <dgm:pt modelId="{8BFB0AAD-23A4-4BA0-9738-CA263BCD29F1}">
      <dgm:prSet/>
      <dgm:spPr/>
      <dgm:t>
        <a:bodyPr/>
        <a:lstStyle/>
        <a:p>
          <a:r>
            <a:rPr lang="en-US"/>
            <a:t>Martes, Jueves y Sabado</a:t>
          </a:r>
        </a:p>
      </dgm:t>
    </dgm:pt>
    <dgm:pt modelId="{C64F82D0-C7E8-4524-ACEE-AFB1DE12E92D}" type="parTrans" cxnId="{C5FD01BA-9AF9-4D11-88CB-81DCE98B7BF4}">
      <dgm:prSet/>
      <dgm:spPr/>
      <dgm:t>
        <a:bodyPr/>
        <a:lstStyle/>
        <a:p>
          <a:endParaRPr lang="en-US"/>
        </a:p>
      </dgm:t>
    </dgm:pt>
    <dgm:pt modelId="{DB3EE739-230F-481D-B5BB-B2D5B21FDF8B}" type="sibTrans" cxnId="{C5FD01BA-9AF9-4D11-88CB-81DCE98B7BF4}">
      <dgm:prSet/>
      <dgm:spPr/>
      <dgm:t>
        <a:bodyPr/>
        <a:lstStyle/>
        <a:p>
          <a:endParaRPr lang="en-US"/>
        </a:p>
      </dgm:t>
    </dgm:pt>
    <dgm:pt modelId="{C8E28D76-0ED4-4F45-9943-057D4CC3EF37}">
      <dgm:prSet/>
      <dgm:spPr/>
      <dgm:t>
        <a:bodyPr/>
        <a:lstStyle/>
        <a:p>
          <a:r>
            <a:rPr lang="en-US"/>
            <a:t>Tarde de 5:00 PM a 11:00 PM</a:t>
          </a:r>
        </a:p>
      </dgm:t>
    </dgm:pt>
    <dgm:pt modelId="{2FD341CC-5DA4-4AAE-8C15-67C1D7003040}" type="parTrans" cxnId="{8D8561C5-1BF7-4B56-AFBB-989DB6303F70}">
      <dgm:prSet/>
      <dgm:spPr/>
      <dgm:t>
        <a:bodyPr/>
        <a:lstStyle/>
        <a:p>
          <a:endParaRPr lang="en-US"/>
        </a:p>
      </dgm:t>
    </dgm:pt>
    <dgm:pt modelId="{5EB79AEE-0F46-4D2A-9145-8EFFC6CEE6A5}" type="sibTrans" cxnId="{8D8561C5-1BF7-4B56-AFBB-989DB6303F70}">
      <dgm:prSet/>
      <dgm:spPr/>
      <dgm:t>
        <a:bodyPr/>
        <a:lstStyle/>
        <a:p>
          <a:endParaRPr lang="en-US"/>
        </a:p>
      </dgm:t>
    </dgm:pt>
    <dgm:pt modelId="{FC85D64D-65DA-490C-ADE9-CC3A1050846E}" type="pres">
      <dgm:prSet presAssocID="{0484CD5B-D1F4-476D-90F4-0C0679F61A2A}" presName="Name0" presStyleCnt="0">
        <dgm:presLayoutVars>
          <dgm:chMax/>
          <dgm:chPref/>
          <dgm:animLvl val="lvl"/>
        </dgm:presLayoutVars>
      </dgm:prSet>
      <dgm:spPr/>
    </dgm:pt>
    <dgm:pt modelId="{0C0367B7-D7E4-4412-AA1F-E56C69FE60CC}" type="pres">
      <dgm:prSet presAssocID="{44BAC308-C424-4A4E-8EA3-4F87DAEB106C}" presName="composite" presStyleCnt="0"/>
      <dgm:spPr/>
    </dgm:pt>
    <dgm:pt modelId="{20018869-2FC7-4A19-9100-443ED9009C17}" type="pres">
      <dgm:prSet presAssocID="{44BAC308-C424-4A4E-8EA3-4F87DAEB106C}" presName="Parent1" presStyleLbl="alignNode1" presStyleIdx="0" presStyleCnt="3">
        <dgm:presLayoutVars>
          <dgm:chMax val="1"/>
          <dgm:chPref val="1"/>
          <dgm:bulletEnabled val="1"/>
        </dgm:presLayoutVars>
      </dgm:prSet>
      <dgm:spPr/>
    </dgm:pt>
    <dgm:pt modelId="{2164F856-C3D0-4BFF-8BA3-DCA88FE109AD}" type="pres">
      <dgm:prSet presAssocID="{44BAC308-C424-4A4E-8EA3-4F87DAEB106C}" presName="Childtext1" presStyleLbl="revTx" presStyleIdx="0" presStyleCnt="3">
        <dgm:presLayoutVars>
          <dgm:chMax val="0"/>
          <dgm:chPref val="0"/>
          <dgm:bulletEnabled/>
        </dgm:presLayoutVars>
      </dgm:prSet>
      <dgm:spPr/>
    </dgm:pt>
    <dgm:pt modelId="{99BBA54C-D9C0-4DD1-B752-B72EC2C61B73}" type="pres">
      <dgm:prSet presAssocID="{44BAC308-C424-4A4E-8EA3-4F87DAEB106C}" presName="ConnectLine" presStyleLbl="sibTrans1D1" presStyleIdx="0" presStyleCnt="3"/>
      <dgm:spPr>
        <a:noFill/>
        <a:ln w="12700" cap="flat" cmpd="sng" algn="ctr">
          <a:solidFill>
            <a:schemeClr val="accent5">
              <a:hueOff val="0"/>
              <a:satOff val="0"/>
              <a:lumOff val="0"/>
              <a:alphaOff val="0"/>
            </a:schemeClr>
          </a:solidFill>
          <a:prstDash val="dash"/>
          <a:miter lim="800000"/>
        </a:ln>
        <a:effectLst/>
      </dgm:spPr>
    </dgm:pt>
    <dgm:pt modelId="{EE1A02F7-661A-4A5F-815E-14D6A6F39039}" type="pres">
      <dgm:prSet presAssocID="{44BAC308-C424-4A4E-8EA3-4F87DAEB106C}" presName="ConnectLineEnd" presStyleLbl="node1" presStyleIdx="0" presStyleCnt="3"/>
      <dgm:spPr/>
    </dgm:pt>
    <dgm:pt modelId="{B11889B8-4149-4F13-A1C0-22160A677B28}" type="pres">
      <dgm:prSet presAssocID="{44BAC308-C424-4A4E-8EA3-4F87DAEB106C}" presName="EmptyPane" presStyleCnt="0"/>
      <dgm:spPr/>
    </dgm:pt>
    <dgm:pt modelId="{C96FB14B-C69E-4807-8042-D6A02389D3F5}" type="pres">
      <dgm:prSet presAssocID="{A232B9BF-082A-4179-864B-37AD513AEBED}" presName="spaceBetweenRectangles" presStyleLbl="fgAcc1" presStyleIdx="0" presStyleCnt="2"/>
      <dgm:spPr/>
    </dgm:pt>
    <dgm:pt modelId="{3C701C52-7EBB-4788-BF44-413C56E0A40A}" type="pres">
      <dgm:prSet presAssocID="{46E27433-3119-480C-9F3D-41554E9F3252}" presName="composite" presStyleCnt="0"/>
      <dgm:spPr/>
    </dgm:pt>
    <dgm:pt modelId="{96C44540-A5D6-4B19-9097-A4BD6DF67961}" type="pres">
      <dgm:prSet presAssocID="{46E27433-3119-480C-9F3D-41554E9F3252}" presName="Parent1" presStyleLbl="alignNode1" presStyleIdx="1" presStyleCnt="3">
        <dgm:presLayoutVars>
          <dgm:chMax val="1"/>
          <dgm:chPref val="1"/>
          <dgm:bulletEnabled val="1"/>
        </dgm:presLayoutVars>
      </dgm:prSet>
      <dgm:spPr/>
    </dgm:pt>
    <dgm:pt modelId="{D95B66B3-2507-4393-8B06-DAC213D91709}" type="pres">
      <dgm:prSet presAssocID="{46E27433-3119-480C-9F3D-41554E9F3252}" presName="Childtext1" presStyleLbl="revTx" presStyleIdx="1" presStyleCnt="3">
        <dgm:presLayoutVars>
          <dgm:chMax val="0"/>
          <dgm:chPref val="0"/>
          <dgm:bulletEnabled/>
        </dgm:presLayoutVars>
      </dgm:prSet>
      <dgm:spPr/>
    </dgm:pt>
    <dgm:pt modelId="{A563414B-61FA-4988-8126-D26879F5E65D}" type="pres">
      <dgm:prSet presAssocID="{46E27433-3119-480C-9F3D-41554E9F3252}" presName="ConnectLine" presStyleLbl="sibTrans1D1" presStyleIdx="1" presStyleCnt="3"/>
      <dgm:spPr>
        <a:noFill/>
        <a:ln w="12700" cap="flat" cmpd="sng" algn="ctr">
          <a:solidFill>
            <a:schemeClr val="accent5">
              <a:hueOff val="728869"/>
              <a:satOff val="-5048"/>
              <a:lumOff val="-3137"/>
              <a:alphaOff val="0"/>
            </a:schemeClr>
          </a:solidFill>
          <a:prstDash val="dash"/>
          <a:miter lim="800000"/>
        </a:ln>
        <a:effectLst/>
      </dgm:spPr>
    </dgm:pt>
    <dgm:pt modelId="{1E67D4B7-8978-4954-84B7-C5DC1E1C2907}" type="pres">
      <dgm:prSet presAssocID="{46E27433-3119-480C-9F3D-41554E9F3252}" presName="ConnectLineEnd" presStyleLbl="node1" presStyleIdx="1" presStyleCnt="3"/>
      <dgm:spPr/>
    </dgm:pt>
    <dgm:pt modelId="{C41404D5-015B-4A18-8F4A-8700406CA047}" type="pres">
      <dgm:prSet presAssocID="{46E27433-3119-480C-9F3D-41554E9F3252}" presName="EmptyPane" presStyleCnt="0"/>
      <dgm:spPr/>
    </dgm:pt>
    <dgm:pt modelId="{C6F633B2-ECCF-4967-8969-2B1E34149CAB}" type="pres">
      <dgm:prSet presAssocID="{78B3F601-0E48-4E8A-9BA2-8D5576F103FE}" presName="spaceBetweenRectangles" presStyleLbl="fgAcc1" presStyleIdx="1" presStyleCnt="2"/>
      <dgm:spPr/>
    </dgm:pt>
    <dgm:pt modelId="{DC763AFF-B257-4EDA-9791-350B4480F499}" type="pres">
      <dgm:prSet presAssocID="{8BFB0AAD-23A4-4BA0-9738-CA263BCD29F1}" presName="composite" presStyleCnt="0"/>
      <dgm:spPr/>
    </dgm:pt>
    <dgm:pt modelId="{12B82B00-5169-450C-818A-137C594E1D9B}" type="pres">
      <dgm:prSet presAssocID="{8BFB0AAD-23A4-4BA0-9738-CA263BCD29F1}" presName="Parent1" presStyleLbl="alignNode1" presStyleIdx="2" presStyleCnt="3">
        <dgm:presLayoutVars>
          <dgm:chMax val="1"/>
          <dgm:chPref val="1"/>
          <dgm:bulletEnabled val="1"/>
        </dgm:presLayoutVars>
      </dgm:prSet>
      <dgm:spPr/>
    </dgm:pt>
    <dgm:pt modelId="{6A8D5FC7-1D2E-460D-80CF-6E46498E2434}" type="pres">
      <dgm:prSet presAssocID="{8BFB0AAD-23A4-4BA0-9738-CA263BCD29F1}" presName="Childtext1" presStyleLbl="revTx" presStyleIdx="2" presStyleCnt="3">
        <dgm:presLayoutVars>
          <dgm:chMax val="0"/>
          <dgm:chPref val="0"/>
          <dgm:bulletEnabled/>
        </dgm:presLayoutVars>
      </dgm:prSet>
      <dgm:spPr/>
    </dgm:pt>
    <dgm:pt modelId="{ACF63D96-829C-4E4A-94B4-AA95934073CA}" type="pres">
      <dgm:prSet presAssocID="{8BFB0AAD-23A4-4BA0-9738-CA263BCD29F1}" presName="ConnectLine" presStyleLbl="sibTrans1D1" presStyleIdx="2" presStyleCnt="3"/>
      <dgm:spPr>
        <a:noFill/>
        <a:ln w="12700" cap="flat" cmpd="sng" algn="ctr">
          <a:solidFill>
            <a:schemeClr val="accent5">
              <a:hueOff val="1457738"/>
              <a:satOff val="-10096"/>
              <a:lumOff val="-6274"/>
              <a:alphaOff val="0"/>
            </a:schemeClr>
          </a:solidFill>
          <a:prstDash val="dash"/>
          <a:miter lim="800000"/>
        </a:ln>
        <a:effectLst/>
      </dgm:spPr>
    </dgm:pt>
    <dgm:pt modelId="{BB22D3C5-6497-4D91-8C5B-6AA6659B1543}" type="pres">
      <dgm:prSet presAssocID="{8BFB0AAD-23A4-4BA0-9738-CA263BCD29F1}" presName="ConnectLineEnd" presStyleLbl="node1" presStyleIdx="2" presStyleCnt="3"/>
      <dgm:spPr/>
    </dgm:pt>
    <dgm:pt modelId="{9F089DBC-3A6A-41FA-9884-DA92404EF268}" type="pres">
      <dgm:prSet presAssocID="{8BFB0AAD-23A4-4BA0-9738-CA263BCD29F1}" presName="EmptyPane" presStyleCnt="0"/>
      <dgm:spPr/>
    </dgm:pt>
  </dgm:ptLst>
  <dgm:cxnLst>
    <dgm:cxn modelId="{618E793A-6824-478A-B2F4-D6B381BBE8F9}" type="presOf" srcId="{44BAC308-C424-4A4E-8EA3-4F87DAEB106C}" destId="{20018869-2FC7-4A19-9100-443ED9009C17}" srcOrd="0" destOrd="0" presId="urn:microsoft.com/office/officeart/2016/7/layout/HexagonTimeline"/>
    <dgm:cxn modelId="{D32AFD82-168E-4F3F-8E18-298841DB80EC}" type="presOf" srcId="{46E27433-3119-480C-9F3D-41554E9F3252}" destId="{96C44540-A5D6-4B19-9097-A4BD6DF67961}" srcOrd="0" destOrd="0" presId="urn:microsoft.com/office/officeart/2016/7/layout/HexagonTimeline"/>
    <dgm:cxn modelId="{D20BC790-37D9-4E0C-A5A2-FF86821C869F}" type="presOf" srcId="{C8E28D76-0ED4-4F45-9943-057D4CC3EF37}" destId="{6A8D5FC7-1D2E-460D-80CF-6E46498E2434}" srcOrd="0" destOrd="0" presId="urn:microsoft.com/office/officeart/2016/7/layout/HexagonTimeline"/>
    <dgm:cxn modelId="{37A12E91-F394-4190-A02B-FB2052A60930}" type="presOf" srcId="{0484CD5B-D1F4-476D-90F4-0C0679F61A2A}" destId="{FC85D64D-65DA-490C-ADE9-CC3A1050846E}" srcOrd="0" destOrd="0" presId="urn:microsoft.com/office/officeart/2016/7/layout/HexagonTimeline"/>
    <dgm:cxn modelId="{35AFBBAF-9C07-486C-B8EF-EBB42BCF52F1}" srcId="{0484CD5B-D1F4-476D-90F4-0C0679F61A2A}" destId="{46E27433-3119-480C-9F3D-41554E9F3252}" srcOrd="1" destOrd="0" parTransId="{4753B313-273B-4D06-84CD-571649172DA3}" sibTransId="{78B3F601-0E48-4E8A-9BA2-8D5576F103FE}"/>
    <dgm:cxn modelId="{CE3E3CB1-993C-4072-92A5-66EE6C45967E}" srcId="{44BAC308-C424-4A4E-8EA3-4F87DAEB106C}" destId="{7D0A268A-AFFC-4AD0-8FC9-B6549BF0C181}" srcOrd="0" destOrd="0" parTransId="{DDDBCE73-2601-4492-9940-E3E8CB6D3158}" sibTransId="{57C86A9A-20EF-4924-8119-8ED2DD472EFE}"/>
    <dgm:cxn modelId="{434500B2-D188-46BB-8BF2-FF2FA9809725}" srcId="{0484CD5B-D1F4-476D-90F4-0C0679F61A2A}" destId="{44BAC308-C424-4A4E-8EA3-4F87DAEB106C}" srcOrd="0" destOrd="0" parTransId="{65D09394-F732-4901-8AC7-FCC806CB5A8D}" sibTransId="{A232B9BF-082A-4179-864B-37AD513AEBED}"/>
    <dgm:cxn modelId="{C5FD01BA-9AF9-4D11-88CB-81DCE98B7BF4}" srcId="{0484CD5B-D1F4-476D-90F4-0C0679F61A2A}" destId="{8BFB0AAD-23A4-4BA0-9738-CA263BCD29F1}" srcOrd="2" destOrd="0" parTransId="{C64F82D0-C7E8-4524-ACEE-AFB1DE12E92D}" sibTransId="{DB3EE739-230F-481D-B5BB-B2D5B21FDF8B}"/>
    <dgm:cxn modelId="{4E89C3BE-1544-409C-9C0D-3C6A81524AD7}" type="presOf" srcId="{7D0A268A-AFFC-4AD0-8FC9-B6549BF0C181}" destId="{2164F856-C3D0-4BFF-8BA3-DCA88FE109AD}" srcOrd="0" destOrd="0" presId="urn:microsoft.com/office/officeart/2016/7/layout/HexagonTimeline"/>
    <dgm:cxn modelId="{8D8561C5-1BF7-4B56-AFBB-989DB6303F70}" srcId="{8BFB0AAD-23A4-4BA0-9738-CA263BCD29F1}" destId="{C8E28D76-0ED4-4F45-9943-057D4CC3EF37}" srcOrd="0" destOrd="0" parTransId="{2FD341CC-5DA4-4AAE-8C15-67C1D7003040}" sibTransId="{5EB79AEE-0F46-4D2A-9145-8EFFC6CEE6A5}"/>
    <dgm:cxn modelId="{3C4A85CE-AEB6-414A-9A74-F570BFCB53A6}" srcId="{46E27433-3119-480C-9F3D-41554E9F3252}" destId="{090EE134-01FE-46A0-A959-ABCF6ED3605D}" srcOrd="0" destOrd="0" parTransId="{FC117149-D4C5-4B2C-9104-6E005BFEEF7A}" sibTransId="{F7A1C1A1-0FB4-46AE-9F82-48A22BE662F3}"/>
    <dgm:cxn modelId="{E414D9CF-4953-479B-A9D2-E3DBDF5FFA05}" type="presOf" srcId="{8BFB0AAD-23A4-4BA0-9738-CA263BCD29F1}" destId="{12B82B00-5169-450C-818A-137C594E1D9B}" srcOrd="0" destOrd="0" presId="urn:microsoft.com/office/officeart/2016/7/layout/HexagonTimeline"/>
    <dgm:cxn modelId="{56DF79FA-876A-43A0-BAAD-D03225150B1A}" type="presOf" srcId="{090EE134-01FE-46A0-A959-ABCF6ED3605D}" destId="{D95B66B3-2507-4393-8B06-DAC213D91709}" srcOrd="0" destOrd="0" presId="urn:microsoft.com/office/officeart/2016/7/layout/HexagonTimeline"/>
    <dgm:cxn modelId="{878FADB5-DD3A-4DC7-96CF-618C04D4F4E0}" type="presParOf" srcId="{FC85D64D-65DA-490C-ADE9-CC3A1050846E}" destId="{0C0367B7-D7E4-4412-AA1F-E56C69FE60CC}" srcOrd="0" destOrd="0" presId="urn:microsoft.com/office/officeart/2016/7/layout/HexagonTimeline"/>
    <dgm:cxn modelId="{A32E846B-FE1D-482B-9BD9-D9E06CA78038}" type="presParOf" srcId="{0C0367B7-D7E4-4412-AA1F-E56C69FE60CC}" destId="{20018869-2FC7-4A19-9100-443ED9009C17}" srcOrd="0" destOrd="0" presId="urn:microsoft.com/office/officeart/2016/7/layout/HexagonTimeline"/>
    <dgm:cxn modelId="{755391FE-F00F-499B-B3A0-71233C12236F}" type="presParOf" srcId="{0C0367B7-D7E4-4412-AA1F-E56C69FE60CC}" destId="{2164F856-C3D0-4BFF-8BA3-DCA88FE109AD}" srcOrd="1" destOrd="0" presId="urn:microsoft.com/office/officeart/2016/7/layout/HexagonTimeline"/>
    <dgm:cxn modelId="{72D266DF-A898-4AF8-8D24-52358BB737E3}" type="presParOf" srcId="{0C0367B7-D7E4-4412-AA1F-E56C69FE60CC}" destId="{99BBA54C-D9C0-4DD1-B752-B72EC2C61B73}" srcOrd="2" destOrd="0" presId="urn:microsoft.com/office/officeart/2016/7/layout/HexagonTimeline"/>
    <dgm:cxn modelId="{8EBBAD4C-9883-4456-BE9D-9FC81399B15E}" type="presParOf" srcId="{0C0367B7-D7E4-4412-AA1F-E56C69FE60CC}" destId="{EE1A02F7-661A-4A5F-815E-14D6A6F39039}" srcOrd="3" destOrd="0" presId="urn:microsoft.com/office/officeart/2016/7/layout/HexagonTimeline"/>
    <dgm:cxn modelId="{376F0BF1-CBA3-4308-838C-B1471B2AE1E1}" type="presParOf" srcId="{0C0367B7-D7E4-4412-AA1F-E56C69FE60CC}" destId="{B11889B8-4149-4F13-A1C0-22160A677B28}" srcOrd="4" destOrd="0" presId="urn:microsoft.com/office/officeart/2016/7/layout/HexagonTimeline"/>
    <dgm:cxn modelId="{45B28660-3E31-47C7-BF88-E23F5736EE9C}" type="presParOf" srcId="{FC85D64D-65DA-490C-ADE9-CC3A1050846E}" destId="{C96FB14B-C69E-4807-8042-D6A02389D3F5}" srcOrd="1" destOrd="0" presId="urn:microsoft.com/office/officeart/2016/7/layout/HexagonTimeline"/>
    <dgm:cxn modelId="{DDD4661D-914C-4174-B2AE-75BC43F212AC}" type="presParOf" srcId="{FC85D64D-65DA-490C-ADE9-CC3A1050846E}" destId="{3C701C52-7EBB-4788-BF44-413C56E0A40A}" srcOrd="2" destOrd="0" presId="urn:microsoft.com/office/officeart/2016/7/layout/HexagonTimeline"/>
    <dgm:cxn modelId="{657B9524-DCEA-48ED-9618-E02A43B4D22B}" type="presParOf" srcId="{3C701C52-7EBB-4788-BF44-413C56E0A40A}" destId="{96C44540-A5D6-4B19-9097-A4BD6DF67961}" srcOrd="0" destOrd="0" presId="urn:microsoft.com/office/officeart/2016/7/layout/HexagonTimeline"/>
    <dgm:cxn modelId="{51015A62-42E4-4BA9-900D-0A21E444A3EE}" type="presParOf" srcId="{3C701C52-7EBB-4788-BF44-413C56E0A40A}" destId="{D95B66B3-2507-4393-8B06-DAC213D91709}" srcOrd="1" destOrd="0" presId="urn:microsoft.com/office/officeart/2016/7/layout/HexagonTimeline"/>
    <dgm:cxn modelId="{89DBF20E-3184-414D-8AAF-2C81F229DDB9}" type="presParOf" srcId="{3C701C52-7EBB-4788-BF44-413C56E0A40A}" destId="{A563414B-61FA-4988-8126-D26879F5E65D}" srcOrd="2" destOrd="0" presId="urn:microsoft.com/office/officeart/2016/7/layout/HexagonTimeline"/>
    <dgm:cxn modelId="{E98B1054-0E40-4536-986C-D514AECE0F23}" type="presParOf" srcId="{3C701C52-7EBB-4788-BF44-413C56E0A40A}" destId="{1E67D4B7-8978-4954-84B7-C5DC1E1C2907}" srcOrd="3" destOrd="0" presId="urn:microsoft.com/office/officeart/2016/7/layout/HexagonTimeline"/>
    <dgm:cxn modelId="{51C08400-3E15-4D22-B079-B03EE24999CB}" type="presParOf" srcId="{3C701C52-7EBB-4788-BF44-413C56E0A40A}" destId="{C41404D5-015B-4A18-8F4A-8700406CA047}" srcOrd="4" destOrd="0" presId="urn:microsoft.com/office/officeart/2016/7/layout/HexagonTimeline"/>
    <dgm:cxn modelId="{7E832788-3CA3-44C0-AE95-4456090B35AA}" type="presParOf" srcId="{FC85D64D-65DA-490C-ADE9-CC3A1050846E}" destId="{C6F633B2-ECCF-4967-8969-2B1E34149CAB}" srcOrd="3" destOrd="0" presId="urn:microsoft.com/office/officeart/2016/7/layout/HexagonTimeline"/>
    <dgm:cxn modelId="{22A70DE9-F0D5-41C9-97BD-51F900CCB054}" type="presParOf" srcId="{FC85D64D-65DA-490C-ADE9-CC3A1050846E}" destId="{DC763AFF-B257-4EDA-9791-350B4480F499}" srcOrd="4" destOrd="0" presId="urn:microsoft.com/office/officeart/2016/7/layout/HexagonTimeline"/>
    <dgm:cxn modelId="{02392C95-92A5-43E2-A573-78469F621D58}" type="presParOf" srcId="{DC763AFF-B257-4EDA-9791-350B4480F499}" destId="{12B82B00-5169-450C-818A-137C594E1D9B}" srcOrd="0" destOrd="0" presId="urn:microsoft.com/office/officeart/2016/7/layout/HexagonTimeline"/>
    <dgm:cxn modelId="{D23005B5-AB79-4EC0-A911-240AD9ECCB1B}" type="presParOf" srcId="{DC763AFF-B257-4EDA-9791-350B4480F499}" destId="{6A8D5FC7-1D2E-460D-80CF-6E46498E2434}" srcOrd="1" destOrd="0" presId="urn:microsoft.com/office/officeart/2016/7/layout/HexagonTimeline"/>
    <dgm:cxn modelId="{27E93063-E81E-4B71-B39C-C6E0A71859A2}" type="presParOf" srcId="{DC763AFF-B257-4EDA-9791-350B4480F499}" destId="{ACF63D96-829C-4E4A-94B4-AA95934073CA}" srcOrd="2" destOrd="0" presId="urn:microsoft.com/office/officeart/2016/7/layout/HexagonTimeline"/>
    <dgm:cxn modelId="{A7CBFBDB-9980-4BE4-B92E-D91339DE7B0E}" type="presParOf" srcId="{DC763AFF-B257-4EDA-9791-350B4480F499}" destId="{BB22D3C5-6497-4D91-8C5B-6AA6659B1543}" srcOrd="3" destOrd="0" presId="urn:microsoft.com/office/officeart/2016/7/layout/HexagonTimeline"/>
    <dgm:cxn modelId="{264291AA-715F-4317-AA59-2C574A13E2DF}" type="presParOf" srcId="{DC763AFF-B257-4EDA-9791-350B4480F499}" destId="{9F089DBC-3A6A-41FA-9884-DA92404EF268}"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018869-2FC7-4A19-9100-443ED9009C17}">
      <dsp:nvSpPr>
        <dsp:cNvPr id="0" name=""/>
        <dsp:cNvSpPr/>
      </dsp:nvSpPr>
      <dsp:spPr>
        <a:xfrm>
          <a:off x="477434" y="1444479"/>
          <a:ext cx="2429928" cy="393948"/>
        </a:xfrm>
        <a:prstGeom prst="homePlate">
          <a:avLst>
            <a:gd name="adj" fmla="val 40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2:00</a:t>
          </a:r>
        </a:p>
      </dsp:txBody>
      <dsp:txXfrm>
        <a:off x="477434" y="1444479"/>
        <a:ext cx="2351138" cy="393948"/>
      </dsp:txXfrm>
    </dsp:sp>
    <dsp:sp modelId="{2164F856-C3D0-4BFF-8BA3-DCA88FE109AD}">
      <dsp:nvSpPr>
        <dsp:cNvPr id="0" name=""/>
        <dsp:cNvSpPr/>
      </dsp:nvSpPr>
      <dsp:spPr>
        <a:xfrm>
          <a:off x="4948" y="0"/>
          <a:ext cx="3374900" cy="10505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a:t>Para no hacer que la gente pierda todo su día, se inicia la campaña de vacunación en 2 horarios distintos en cada una de las distintas cedes.</a:t>
          </a:r>
        </a:p>
      </dsp:txBody>
      <dsp:txXfrm>
        <a:off x="4948" y="0"/>
        <a:ext cx="3374900" cy="1050530"/>
      </dsp:txXfrm>
    </dsp:sp>
    <dsp:sp modelId="{C96FB14B-C69E-4807-8042-D6A02389D3F5}">
      <dsp:nvSpPr>
        <dsp:cNvPr id="0" name=""/>
        <dsp:cNvSpPr/>
      </dsp:nvSpPr>
      <dsp:spPr>
        <a:xfrm>
          <a:off x="2907363" y="1641453"/>
          <a:ext cx="944972" cy="0"/>
        </a:xfrm>
        <a:custGeom>
          <a:avLst/>
          <a:gdLst/>
          <a:ahLst/>
          <a:cxnLst/>
          <a:rect l="0" t="0" r="0" b="0"/>
          <a:pathLst>
            <a:path>
              <a:moveTo>
                <a:pt x="0" y="0"/>
              </a:moveTo>
              <a:lnTo>
                <a:pt x="944972"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9BBA54C-D9C0-4DD1-B752-B72EC2C61B73}">
      <dsp:nvSpPr>
        <dsp:cNvPr id="0" name=""/>
        <dsp:cNvSpPr/>
      </dsp:nvSpPr>
      <dsp:spPr>
        <a:xfrm>
          <a:off x="1692399" y="1116188"/>
          <a:ext cx="0" cy="328290"/>
        </a:xfrm>
        <a:prstGeom prst="line">
          <a:avLst/>
        </a:prstGeom>
        <a:noFill/>
        <a:ln w="1270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E1A02F7-661A-4A5F-815E-14D6A6F39039}">
      <dsp:nvSpPr>
        <dsp:cNvPr id="0" name=""/>
        <dsp:cNvSpPr/>
      </dsp:nvSpPr>
      <dsp:spPr>
        <a:xfrm>
          <a:off x="1659569" y="1050530"/>
          <a:ext cx="65658" cy="65658"/>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C44540-A5D6-4B19-9097-A4BD6DF67961}">
      <dsp:nvSpPr>
        <dsp:cNvPr id="0" name=""/>
        <dsp:cNvSpPr/>
      </dsp:nvSpPr>
      <dsp:spPr>
        <a:xfrm>
          <a:off x="3852335" y="1444479"/>
          <a:ext cx="2429928" cy="393948"/>
        </a:xfrm>
        <a:prstGeom prst="hexagon">
          <a:avLst>
            <a:gd name="adj" fmla="val 40000"/>
            <a:gd name="vf" fmla="val 115470"/>
          </a:avLst>
        </a:prstGeom>
        <a:solidFill>
          <a:schemeClr val="accent5">
            <a:hueOff val="728869"/>
            <a:satOff val="-5048"/>
            <a:lumOff val="-3137"/>
            <a:alphaOff val="0"/>
          </a:schemeClr>
        </a:solidFill>
        <a:ln w="12700" cap="flat" cmpd="sng" algn="ctr">
          <a:solidFill>
            <a:schemeClr val="accent5">
              <a:hueOff val="728869"/>
              <a:satOff val="-5048"/>
              <a:lumOff val="-313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Lunes, Miércoles y Viernes</a:t>
          </a:r>
        </a:p>
      </dsp:txBody>
      <dsp:txXfrm>
        <a:off x="4107355" y="1485824"/>
        <a:ext cx="1919888" cy="311258"/>
      </dsp:txXfrm>
    </dsp:sp>
    <dsp:sp modelId="{D95B66B3-2507-4393-8B06-DAC213D91709}">
      <dsp:nvSpPr>
        <dsp:cNvPr id="0" name=""/>
        <dsp:cNvSpPr/>
      </dsp:nvSpPr>
      <dsp:spPr>
        <a:xfrm>
          <a:off x="3379849" y="2232377"/>
          <a:ext cx="3374900" cy="10505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a:t>Mañana de 8:00 AM a 3:00 PM</a:t>
          </a:r>
        </a:p>
      </dsp:txBody>
      <dsp:txXfrm>
        <a:off x="3379849" y="2232377"/>
        <a:ext cx="3374900" cy="1050530"/>
      </dsp:txXfrm>
    </dsp:sp>
    <dsp:sp modelId="{C6F633B2-ECCF-4967-8969-2B1E34149CAB}">
      <dsp:nvSpPr>
        <dsp:cNvPr id="0" name=""/>
        <dsp:cNvSpPr/>
      </dsp:nvSpPr>
      <dsp:spPr>
        <a:xfrm>
          <a:off x="6282264" y="1641453"/>
          <a:ext cx="944972" cy="0"/>
        </a:xfrm>
        <a:custGeom>
          <a:avLst/>
          <a:gdLst/>
          <a:ahLst/>
          <a:cxnLst/>
          <a:rect l="0" t="0" r="0" b="0"/>
          <a:pathLst>
            <a:path>
              <a:moveTo>
                <a:pt x="0" y="0"/>
              </a:moveTo>
              <a:lnTo>
                <a:pt x="944972" y="0"/>
              </a:lnTo>
            </a:path>
          </a:pathLst>
        </a:custGeom>
        <a:noFill/>
        <a:ln w="12700" cap="flat" cmpd="sng" algn="ctr">
          <a:solidFill>
            <a:schemeClr val="accent5">
              <a:hueOff val="1457738"/>
              <a:satOff val="-10096"/>
              <a:lumOff val="-6274"/>
              <a:alphaOff val="0"/>
            </a:schemeClr>
          </a:solidFill>
          <a:prstDash val="solid"/>
          <a:miter lim="800000"/>
        </a:ln>
        <a:effectLst/>
      </dsp:spPr>
      <dsp:style>
        <a:lnRef idx="2">
          <a:scrgbClr r="0" g="0" b="0"/>
        </a:lnRef>
        <a:fillRef idx="1">
          <a:scrgbClr r="0" g="0" b="0"/>
        </a:fillRef>
        <a:effectRef idx="0">
          <a:scrgbClr r="0" g="0" b="0"/>
        </a:effectRef>
        <a:fontRef idx="minor"/>
      </dsp:style>
    </dsp:sp>
    <dsp:sp modelId="{A563414B-61FA-4988-8126-D26879F5E65D}">
      <dsp:nvSpPr>
        <dsp:cNvPr id="0" name=""/>
        <dsp:cNvSpPr/>
      </dsp:nvSpPr>
      <dsp:spPr>
        <a:xfrm>
          <a:off x="5067300" y="1838428"/>
          <a:ext cx="0" cy="328290"/>
        </a:xfrm>
        <a:prstGeom prst="line">
          <a:avLst/>
        </a:prstGeom>
        <a:noFill/>
        <a:ln w="12700" cap="flat" cmpd="sng" algn="ctr">
          <a:solidFill>
            <a:schemeClr val="accent5">
              <a:hueOff val="728869"/>
              <a:satOff val="-5048"/>
              <a:lumOff val="-3137"/>
              <a:alphaOff val="0"/>
            </a:schemeClr>
          </a:solidFill>
          <a:prstDash val="dash"/>
          <a:miter lim="800000"/>
        </a:ln>
        <a:effectLst/>
      </dsp:spPr>
      <dsp:style>
        <a:lnRef idx="1">
          <a:scrgbClr r="0" g="0" b="0"/>
        </a:lnRef>
        <a:fillRef idx="0">
          <a:scrgbClr r="0" g="0" b="0"/>
        </a:fillRef>
        <a:effectRef idx="0">
          <a:scrgbClr r="0" g="0" b="0"/>
        </a:effectRef>
        <a:fontRef idx="minor"/>
      </dsp:style>
    </dsp:sp>
    <dsp:sp modelId="{1E67D4B7-8978-4954-84B7-C5DC1E1C2907}">
      <dsp:nvSpPr>
        <dsp:cNvPr id="0" name=""/>
        <dsp:cNvSpPr/>
      </dsp:nvSpPr>
      <dsp:spPr>
        <a:xfrm>
          <a:off x="5034470" y="2166719"/>
          <a:ext cx="65658" cy="65658"/>
        </a:xfrm>
        <a:prstGeom prst="rect">
          <a:avLst/>
        </a:prstGeom>
        <a:solidFill>
          <a:schemeClr val="accent5">
            <a:hueOff val="728869"/>
            <a:satOff val="-5048"/>
            <a:lumOff val="-31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B82B00-5169-450C-818A-137C594E1D9B}">
      <dsp:nvSpPr>
        <dsp:cNvPr id="0" name=""/>
        <dsp:cNvSpPr/>
      </dsp:nvSpPr>
      <dsp:spPr>
        <a:xfrm rot="10800000">
          <a:off x="7227236" y="1444479"/>
          <a:ext cx="2429928" cy="393948"/>
        </a:xfrm>
        <a:prstGeom prst="homePlate">
          <a:avLst>
            <a:gd name="adj" fmla="val 40000"/>
          </a:avLst>
        </a:prstGeom>
        <a:solidFill>
          <a:schemeClr val="accent5">
            <a:hueOff val="1457738"/>
            <a:satOff val="-10096"/>
            <a:lumOff val="-6274"/>
            <a:alphaOff val="0"/>
          </a:schemeClr>
        </a:solidFill>
        <a:ln w="12700" cap="flat" cmpd="sng" algn="ctr">
          <a:solidFill>
            <a:schemeClr val="accent5">
              <a:hueOff val="1457738"/>
              <a:satOff val="-10096"/>
              <a:lumOff val="-627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Martes, Jueves y Sabado</a:t>
          </a:r>
        </a:p>
      </dsp:txBody>
      <dsp:txXfrm rot="10800000">
        <a:off x="7306026" y="1444479"/>
        <a:ext cx="2351138" cy="393948"/>
      </dsp:txXfrm>
    </dsp:sp>
    <dsp:sp modelId="{6A8D5FC7-1D2E-460D-80CF-6E46498E2434}">
      <dsp:nvSpPr>
        <dsp:cNvPr id="0" name=""/>
        <dsp:cNvSpPr/>
      </dsp:nvSpPr>
      <dsp:spPr>
        <a:xfrm>
          <a:off x="6754750" y="0"/>
          <a:ext cx="3374900" cy="10505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a:t>Tarde de 5:00 PM a 11:00 PM</a:t>
          </a:r>
        </a:p>
      </dsp:txBody>
      <dsp:txXfrm>
        <a:off x="6754750" y="0"/>
        <a:ext cx="3374900" cy="1050530"/>
      </dsp:txXfrm>
    </dsp:sp>
    <dsp:sp modelId="{ACF63D96-829C-4E4A-94B4-AA95934073CA}">
      <dsp:nvSpPr>
        <dsp:cNvPr id="0" name=""/>
        <dsp:cNvSpPr/>
      </dsp:nvSpPr>
      <dsp:spPr>
        <a:xfrm>
          <a:off x="8442200" y="1116188"/>
          <a:ext cx="0" cy="328290"/>
        </a:xfrm>
        <a:prstGeom prst="line">
          <a:avLst/>
        </a:prstGeom>
        <a:noFill/>
        <a:ln w="12700" cap="flat" cmpd="sng" algn="ctr">
          <a:solidFill>
            <a:schemeClr val="accent5">
              <a:hueOff val="1457738"/>
              <a:satOff val="-10096"/>
              <a:lumOff val="-6274"/>
              <a:alphaOff val="0"/>
            </a:schemeClr>
          </a:solidFill>
          <a:prstDash val="dash"/>
          <a:miter lim="800000"/>
        </a:ln>
        <a:effectLst/>
      </dsp:spPr>
      <dsp:style>
        <a:lnRef idx="1">
          <a:scrgbClr r="0" g="0" b="0"/>
        </a:lnRef>
        <a:fillRef idx="0">
          <a:scrgbClr r="0" g="0" b="0"/>
        </a:fillRef>
        <a:effectRef idx="0">
          <a:scrgbClr r="0" g="0" b="0"/>
        </a:effectRef>
        <a:fontRef idx="minor"/>
      </dsp:style>
    </dsp:sp>
    <dsp:sp modelId="{BB22D3C5-6497-4D91-8C5B-6AA6659B1543}">
      <dsp:nvSpPr>
        <dsp:cNvPr id="0" name=""/>
        <dsp:cNvSpPr/>
      </dsp:nvSpPr>
      <dsp:spPr>
        <a:xfrm>
          <a:off x="8409371" y="1050530"/>
          <a:ext cx="65658" cy="65658"/>
        </a:xfrm>
        <a:prstGeom prst="rect">
          <a:avLst/>
        </a:prstGeom>
        <a:solidFill>
          <a:schemeClr val="accent5">
            <a:hueOff val="1457738"/>
            <a:satOff val="-10096"/>
            <a:lumOff val="-62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‹Nº›</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92114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‹Nº›</a:t>
            </a:fld>
            <a:endParaRPr lang="en-US"/>
          </a:p>
        </p:txBody>
      </p:sp>
    </p:spTree>
    <p:extLst>
      <p:ext uri="{BB962C8B-B14F-4D97-AF65-F5344CB8AC3E}">
        <p14:creationId xmlns:p14="http://schemas.microsoft.com/office/powerpoint/2010/main" val="1391838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‹Nº›</a:t>
            </a:fld>
            <a:endParaRPr lang="en-US"/>
          </a:p>
        </p:txBody>
      </p:sp>
    </p:spTree>
    <p:extLst>
      <p:ext uri="{BB962C8B-B14F-4D97-AF65-F5344CB8AC3E}">
        <p14:creationId xmlns:p14="http://schemas.microsoft.com/office/powerpoint/2010/main" val="1439819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‹Nº›</a:t>
            </a:fld>
            <a:endParaRPr lang="en-US"/>
          </a:p>
        </p:txBody>
      </p:sp>
    </p:spTree>
    <p:extLst>
      <p:ext uri="{BB962C8B-B14F-4D97-AF65-F5344CB8AC3E}">
        <p14:creationId xmlns:p14="http://schemas.microsoft.com/office/powerpoint/2010/main" val="2047637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‹Nº›</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489926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‹Nº›</a:t>
            </a:fld>
            <a:endParaRPr lang="en-US"/>
          </a:p>
        </p:txBody>
      </p:sp>
    </p:spTree>
    <p:extLst>
      <p:ext uri="{BB962C8B-B14F-4D97-AF65-F5344CB8AC3E}">
        <p14:creationId xmlns:p14="http://schemas.microsoft.com/office/powerpoint/2010/main" val="2996769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‹Nº›</a:t>
            </a:fld>
            <a:endParaRPr lang="en-US"/>
          </a:p>
        </p:txBody>
      </p:sp>
    </p:spTree>
    <p:extLst>
      <p:ext uri="{BB962C8B-B14F-4D97-AF65-F5344CB8AC3E}">
        <p14:creationId xmlns:p14="http://schemas.microsoft.com/office/powerpoint/2010/main" val="3924533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‹Nº›</a:t>
            </a:fld>
            <a:endParaRPr lang="en-US"/>
          </a:p>
        </p:txBody>
      </p:sp>
    </p:spTree>
    <p:extLst>
      <p:ext uri="{BB962C8B-B14F-4D97-AF65-F5344CB8AC3E}">
        <p14:creationId xmlns:p14="http://schemas.microsoft.com/office/powerpoint/2010/main" val="25963111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‹Nº›</a:t>
            </a:fld>
            <a:endParaRPr lang="en-US"/>
          </a:p>
        </p:txBody>
      </p:sp>
    </p:spTree>
    <p:extLst>
      <p:ext uri="{BB962C8B-B14F-4D97-AF65-F5344CB8AC3E}">
        <p14:creationId xmlns:p14="http://schemas.microsoft.com/office/powerpoint/2010/main" val="3306486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‹Nº›</a:t>
            </a:fld>
            <a:endParaRPr lang="en-US"/>
          </a:p>
        </p:txBody>
      </p:sp>
    </p:spTree>
    <p:extLst>
      <p:ext uri="{BB962C8B-B14F-4D97-AF65-F5344CB8AC3E}">
        <p14:creationId xmlns:p14="http://schemas.microsoft.com/office/powerpoint/2010/main" val="3776583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3/13/2022</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‹Nº›</a:t>
            </a:fld>
            <a:endParaRPr lang="en-US"/>
          </a:p>
        </p:txBody>
      </p:sp>
    </p:spTree>
    <p:extLst>
      <p:ext uri="{BB962C8B-B14F-4D97-AF65-F5344CB8AC3E}">
        <p14:creationId xmlns:p14="http://schemas.microsoft.com/office/powerpoint/2010/main" val="3066206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‹Nº›</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3/13/2022</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153313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ídeo 3">
            <a:extLst>
              <a:ext uri="{FF2B5EF4-FFF2-40B4-BE49-F238E27FC236}">
                <a16:creationId xmlns:a16="http://schemas.microsoft.com/office/drawing/2014/main" id="{4F526EC9-924F-BD74-B00F-54DFF3535ED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85"/>
          <a:stretch/>
        </p:blipFill>
        <p:spPr>
          <a:xfrm>
            <a:off x="-1" y="10"/>
            <a:ext cx="12192000" cy="6857989"/>
          </a:xfrm>
          <a:prstGeom prst="rect">
            <a:avLst/>
          </a:prstGeom>
        </p:spPr>
      </p:pic>
      <p:sp>
        <p:nvSpPr>
          <p:cNvPr id="11" name="Rectangle 10">
            <a:extLst>
              <a:ext uri="{FF2B5EF4-FFF2-40B4-BE49-F238E27FC236}">
                <a16:creationId xmlns:a16="http://schemas.microsoft.com/office/drawing/2014/main" id="{4DAEF25D-C97E-48E9-B20C-FEFC2EC6E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73200"/>
            <a:ext cx="12191999" cy="5384800"/>
          </a:xfrm>
          <a:prstGeom prst="rect">
            <a:avLst/>
          </a:prstGeom>
          <a:gradFill flip="none" rotWithShape="1">
            <a:gsLst>
              <a:gs pos="0">
                <a:srgbClr val="000000">
                  <a:alpha val="0"/>
                </a:srgbClr>
              </a:gs>
              <a:gs pos="42000">
                <a:srgbClr val="000000">
                  <a:alpha val="41000"/>
                </a:srgbClr>
              </a:gs>
              <a:gs pos="100000">
                <a:srgbClr val="000000">
                  <a:alpha val="67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8CC4B4CB-D472-4A11-BFB3-F261361BA6CD}"/>
              </a:ext>
            </a:extLst>
          </p:cNvPr>
          <p:cNvSpPr>
            <a:spLocks noGrp="1"/>
          </p:cNvSpPr>
          <p:nvPr>
            <p:ph type="ctrTitle"/>
          </p:nvPr>
        </p:nvSpPr>
        <p:spPr>
          <a:xfrm>
            <a:off x="2455401" y="1066800"/>
            <a:ext cx="7272408" cy="2646795"/>
          </a:xfrm>
        </p:spPr>
        <p:txBody>
          <a:bodyPr anchor="b">
            <a:normAutofit/>
          </a:bodyPr>
          <a:lstStyle/>
          <a:p>
            <a:r>
              <a:rPr lang="es-MX" dirty="0">
                <a:solidFill>
                  <a:srgbClr val="FFFFFF"/>
                </a:solidFill>
              </a:rPr>
              <a:t>Plan de mercadotecnia</a:t>
            </a:r>
          </a:p>
        </p:txBody>
      </p:sp>
      <p:sp>
        <p:nvSpPr>
          <p:cNvPr id="3" name="Subtítulo 2">
            <a:extLst>
              <a:ext uri="{FF2B5EF4-FFF2-40B4-BE49-F238E27FC236}">
                <a16:creationId xmlns:a16="http://schemas.microsoft.com/office/drawing/2014/main" id="{3E75604C-40A7-4874-AD00-5718866A68E4}"/>
              </a:ext>
            </a:extLst>
          </p:cNvPr>
          <p:cNvSpPr>
            <a:spLocks noGrp="1"/>
          </p:cNvSpPr>
          <p:nvPr>
            <p:ph type="subTitle" idx="1"/>
          </p:nvPr>
        </p:nvSpPr>
        <p:spPr>
          <a:xfrm>
            <a:off x="3558988" y="4876803"/>
            <a:ext cx="5074022" cy="1257295"/>
          </a:xfrm>
        </p:spPr>
        <p:txBody>
          <a:bodyPr anchor="t">
            <a:normAutofit/>
          </a:bodyPr>
          <a:lstStyle/>
          <a:p>
            <a:r>
              <a:rPr lang="es-MX" dirty="0">
                <a:solidFill>
                  <a:srgbClr val="FFFFFF"/>
                </a:solidFill>
              </a:rPr>
              <a:t>¿Cómo?</a:t>
            </a:r>
          </a:p>
        </p:txBody>
      </p:sp>
      <p:grpSp>
        <p:nvGrpSpPr>
          <p:cNvPr id="13" name="Group 12">
            <a:extLst>
              <a:ext uri="{FF2B5EF4-FFF2-40B4-BE49-F238E27FC236}">
                <a16:creationId xmlns:a16="http://schemas.microsoft.com/office/drawing/2014/main" id="{91B7537E-7B93-4306-B9DF-4CD583E0AA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37480"/>
            <a:ext cx="867485" cy="115439"/>
            <a:chOff x="8910933" y="1861308"/>
            <a:chExt cx="867485" cy="115439"/>
          </a:xfrm>
        </p:grpSpPr>
        <p:sp>
          <p:nvSpPr>
            <p:cNvPr id="14" name="Rectangle 13">
              <a:extLst>
                <a:ext uri="{FF2B5EF4-FFF2-40B4-BE49-F238E27FC236}">
                  <a16:creationId xmlns:a16="http://schemas.microsoft.com/office/drawing/2014/main" id="{00AB796C-11E6-468E-9C0D-38940D8E2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0FC9ACE4-DF02-4B56-B482-DDAD2EC090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9CC309-9401-4122-8206-A304650EFC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83175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3" name="Rectangle 12">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5239D014-0CB6-425A-A443-0D1F42906DFF}"/>
              </a:ext>
            </a:extLst>
          </p:cNvPr>
          <p:cNvSpPr>
            <a:spLocks noGrp="1"/>
          </p:cNvSpPr>
          <p:nvPr>
            <p:ph type="title"/>
          </p:nvPr>
        </p:nvSpPr>
        <p:spPr>
          <a:xfrm>
            <a:off x="6849264" y="733100"/>
            <a:ext cx="4618836" cy="1275669"/>
          </a:xfrm>
        </p:spPr>
        <p:txBody>
          <a:bodyPr anchor="b">
            <a:normAutofit/>
          </a:bodyPr>
          <a:lstStyle/>
          <a:p>
            <a:pPr algn="ctr"/>
            <a:r>
              <a:rPr lang="es-MX" dirty="0"/>
              <a:t>Publico que se quiere llegar</a:t>
            </a:r>
          </a:p>
        </p:txBody>
      </p:sp>
      <p:sp>
        <p:nvSpPr>
          <p:cNvPr id="3" name="Marcador de contenido 2">
            <a:extLst>
              <a:ext uri="{FF2B5EF4-FFF2-40B4-BE49-F238E27FC236}">
                <a16:creationId xmlns:a16="http://schemas.microsoft.com/office/drawing/2014/main" id="{604CCEA1-965A-4591-878E-B78E9EC8639B}"/>
              </a:ext>
            </a:extLst>
          </p:cNvPr>
          <p:cNvSpPr>
            <a:spLocks noGrp="1"/>
          </p:cNvSpPr>
          <p:nvPr>
            <p:ph idx="1"/>
          </p:nvPr>
        </p:nvSpPr>
        <p:spPr>
          <a:xfrm>
            <a:off x="7182615" y="2216151"/>
            <a:ext cx="3943575" cy="3390900"/>
          </a:xfrm>
        </p:spPr>
        <p:txBody>
          <a:bodyPr anchor="t">
            <a:normAutofit/>
          </a:bodyPr>
          <a:lstStyle/>
          <a:p>
            <a:pPr marL="342900" indent="-342900" algn="ctr">
              <a:buFont typeface="Arial" panose="020B0604020202020204" pitchFamily="34" charset="0"/>
              <a:buChar char="•"/>
            </a:pPr>
            <a:r>
              <a:rPr lang="es-MX" dirty="0"/>
              <a:t>El principal objetivo que se tiene es llegar a toda la población.</a:t>
            </a:r>
          </a:p>
          <a:p>
            <a:pPr marL="342900" indent="-342900" algn="ctr">
              <a:buFont typeface="Arial" panose="020B0604020202020204" pitchFamily="34" charset="0"/>
              <a:buChar char="•"/>
            </a:pPr>
            <a:r>
              <a:rPr lang="es-MX" dirty="0"/>
              <a:t>No se escatima un rango de edad en especifico, quizá se excluye la población menor a 10 años, esto por tema de falta de evaluación para aplicar las vacunas en ese sector.</a:t>
            </a:r>
          </a:p>
          <a:p>
            <a:pPr marL="342900" indent="-342900" algn="ctr">
              <a:buFont typeface="Arial" panose="020B0604020202020204" pitchFamily="34" charset="0"/>
              <a:buChar char="•"/>
            </a:pPr>
            <a:endParaRPr lang="es-MX" dirty="0"/>
          </a:p>
          <a:p>
            <a:pPr marL="342900" indent="-342900" algn="ctr">
              <a:buFont typeface="Arial" panose="020B0604020202020204" pitchFamily="34" charset="0"/>
              <a:buChar char="•"/>
            </a:pPr>
            <a:endParaRPr lang="es-MX" dirty="0"/>
          </a:p>
        </p:txBody>
      </p:sp>
      <p:pic>
        <p:nvPicPr>
          <p:cNvPr id="5" name="Picture 4" descr="Diana con varios círculos de precisión">
            <a:extLst>
              <a:ext uri="{FF2B5EF4-FFF2-40B4-BE49-F238E27FC236}">
                <a16:creationId xmlns:a16="http://schemas.microsoft.com/office/drawing/2014/main" id="{A6173B7F-BFF1-CBBF-A526-B92FDE7D297E}"/>
              </a:ext>
            </a:extLst>
          </p:cNvPr>
          <p:cNvPicPr>
            <a:picLocks noChangeAspect="1"/>
          </p:cNvPicPr>
          <p:nvPr/>
        </p:nvPicPr>
        <p:blipFill rotWithShape="1">
          <a:blip r:embed="rId2">
            <a:alphaModFix/>
          </a:blip>
          <a:srcRect l="40667" r="-1" b="-1"/>
          <a:stretch/>
        </p:blipFill>
        <p:spPr>
          <a:xfrm>
            <a:off x="1682" y="10"/>
            <a:ext cx="6096000" cy="6857990"/>
          </a:xfrm>
          <a:prstGeom prst="rect">
            <a:avLst/>
          </a:prstGeom>
        </p:spPr>
      </p:pic>
      <p:grpSp>
        <p:nvGrpSpPr>
          <p:cNvPr id="15" name="Group 14">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16" name="Rectangle 15">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17" name="Straight Connector 16">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76138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53CB16-BC46-4658-8B92-BD547ED1E82A}"/>
              </a:ext>
            </a:extLst>
          </p:cNvPr>
          <p:cNvSpPr>
            <a:spLocks noGrp="1"/>
          </p:cNvSpPr>
          <p:nvPr>
            <p:ph type="title"/>
          </p:nvPr>
        </p:nvSpPr>
        <p:spPr/>
        <p:txBody>
          <a:bodyPr/>
          <a:lstStyle/>
          <a:p>
            <a:r>
              <a:rPr lang="es-MX" dirty="0"/>
              <a:t>¿Cómo se va a llegar?</a:t>
            </a:r>
          </a:p>
        </p:txBody>
      </p:sp>
      <p:sp>
        <p:nvSpPr>
          <p:cNvPr id="3" name="Marcador de texto 2">
            <a:extLst>
              <a:ext uri="{FF2B5EF4-FFF2-40B4-BE49-F238E27FC236}">
                <a16:creationId xmlns:a16="http://schemas.microsoft.com/office/drawing/2014/main" id="{55BE8383-334F-43A8-B486-C23FC1009AF9}"/>
              </a:ext>
            </a:extLst>
          </p:cNvPr>
          <p:cNvSpPr>
            <a:spLocks noGrp="1"/>
          </p:cNvSpPr>
          <p:nvPr>
            <p:ph type="body" idx="1"/>
          </p:nvPr>
        </p:nvSpPr>
        <p:spPr/>
        <p:txBody>
          <a:bodyPr/>
          <a:lstStyle/>
          <a:p>
            <a:r>
              <a:rPr lang="es-MX" dirty="0"/>
              <a:t>Jóvenes</a:t>
            </a:r>
          </a:p>
        </p:txBody>
      </p:sp>
      <p:sp>
        <p:nvSpPr>
          <p:cNvPr id="4" name="Marcador de contenido 3">
            <a:extLst>
              <a:ext uri="{FF2B5EF4-FFF2-40B4-BE49-F238E27FC236}">
                <a16:creationId xmlns:a16="http://schemas.microsoft.com/office/drawing/2014/main" id="{ED0C9E94-3663-48E8-973A-722E0B171A1C}"/>
              </a:ext>
            </a:extLst>
          </p:cNvPr>
          <p:cNvSpPr>
            <a:spLocks noGrp="1"/>
          </p:cNvSpPr>
          <p:nvPr>
            <p:ph sz="half" idx="2"/>
          </p:nvPr>
        </p:nvSpPr>
        <p:spPr/>
        <p:txBody>
          <a:bodyPr/>
          <a:lstStyle/>
          <a:p>
            <a:pPr marL="617220" lvl="1" indent="-342900"/>
            <a:r>
              <a:rPr lang="es-MX" dirty="0"/>
              <a:t>Por medio de anuncios en sus videojuegos mientras carga al siguiente nivel.</a:t>
            </a:r>
          </a:p>
          <a:p>
            <a:pPr marL="617220" lvl="1" indent="-342900"/>
            <a:r>
              <a:rPr lang="es-MX" dirty="0"/>
              <a:t>Por medio del uso de redes sociales, principalmente TIK TOK que en este momento es una de las mejores, a través de Instagram.</a:t>
            </a:r>
          </a:p>
          <a:p>
            <a:endParaRPr lang="es-MX" dirty="0"/>
          </a:p>
        </p:txBody>
      </p:sp>
      <p:sp>
        <p:nvSpPr>
          <p:cNvPr id="5" name="Marcador de texto 4">
            <a:extLst>
              <a:ext uri="{FF2B5EF4-FFF2-40B4-BE49-F238E27FC236}">
                <a16:creationId xmlns:a16="http://schemas.microsoft.com/office/drawing/2014/main" id="{2A0CA13F-CF2E-4A48-A8FC-CEF4091B0935}"/>
              </a:ext>
            </a:extLst>
          </p:cNvPr>
          <p:cNvSpPr>
            <a:spLocks noGrp="1"/>
          </p:cNvSpPr>
          <p:nvPr>
            <p:ph type="body" sz="quarter" idx="3"/>
          </p:nvPr>
        </p:nvSpPr>
        <p:spPr/>
        <p:txBody>
          <a:bodyPr/>
          <a:lstStyle/>
          <a:p>
            <a:r>
              <a:rPr lang="es-MX" dirty="0"/>
              <a:t>Adultos</a:t>
            </a:r>
          </a:p>
        </p:txBody>
      </p:sp>
      <p:sp>
        <p:nvSpPr>
          <p:cNvPr id="6" name="Marcador de contenido 5">
            <a:extLst>
              <a:ext uri="{FF2B5EF4-FFF2-40B4-BE49-F238E27FC236}">
                <a16:creationId xmlns:a16="http://schemas.microsoft.com/office/drawing/2014/main" id="{B5CEC8E2-226B-466A-BB56-212B2523142B}"/>
              </a:ext>
            </a:extLst>
          </p:cNvPr>
          <p:cNvSpPr>
            <a:spLocks noGrp="1"/>
          </p:cNvSpPr>
          <p:nvPr>
            <p:ph sz="quarter" idx="4"/>
          </p:nvPr>
        </p:nvSpPr>
        <p:spPr/>
        <p:txBody>
          <a:bodyPr/>
          <a:lstStyle/>
          <a:p>
            <a:pPr marL="342900" indent="-342900">
              <a:buFont typeface="Arial" panose="020B0604020202020204" pitchFamily="34" charset="0"/>
              <a:buChar char="•"/>
            </a:pPr>
            <a:r>
              <a:rPr lang="es-MX" dirty="0"/>
              <a:t>Por medio de la radio, muchos adultos no pasan mucho tiempo en redes sociales por el estilo de vida.</a:t>
            </a:r>
          </a:p>
          <a:p>
            <a:pPr marL="342900" indent="-342900">
              <a:buFont typeface="Arial" panose="020B0604020202020204" pitchFamily="34" charset="0"/>
              <a:buChar char="•"/>
            </a:pPr>
            <a:r>
              <a:rPr lang="es-MX" dirty="0"/>
              <a:t>Periódicos.</a:t>
            </a:r>
          </a:p>
          <a:p>
            <a:pPr marL="342900" indent="-342900">
              <a:buFont typeface="Arial" panose="020B0604020202020204" pitchFamily="34" charset="0"/>
              <a:buChar char="•"/>
            </a:pPr>
            <a:r>
              <a:rPr lang="es-MX" dirty="0"/>
              <a:t>Espectaculares</a:t>
            </a:r>
          </a:p>
        </p:txBody>
      </p:sp>
    </p:spTree>
    <p:extLst>
      <p:ext uri="{BB962C8B-B14F-4D97-AF65-F5344CB8AC3E}">
        <p14:creationId xmlns:p14="http://schemas.microsoft.com/office/powerpoint/2010/main" val="16743232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8">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 name="Group 10">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27" name="Rectangle 11">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13" name="Straight Connector 12">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28" name="Rectangle 15">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17">
            <a:extLst>
              <a:ext uri="{FF2B5EF4-FFF2-40B4-BE49-F238E27FC236}">
                <a16:creationId xmlns:a16="http://schemas.microsoft.com/office/drawing/2014/main" id="{B191E377-3C4E-4C42-B42C-858169F3A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 name="Picture 4" descr="Aguja y vial">
            <a:extLst>
              <a:ext uri="{FF2B5EF4-FFF2-40B4-BE49-F238E27FC236}">
                <a16:creationId xmlns:a16="http://schemas.microsoft.com/office/drawing/2014/main" id="{21CB5DE4-1307-23CF-0282-2E2C0D0C1DD6}"/>
              </a:ext>
            </a:extLst>
          </p:cNvPr>
          <p:cNvPicPr>
            <a:picLocks noChangeAspect="1"/>
          </p:cNvPicPr>
          <p:nvPr/>
        </p:nvPicPr>
        <p:blipFill rotWithShape="1">
          <a:blip r:embed="rId2">
            <a:alphaModFix amt="41000"/>
          </a:blip>
          <a:srcRect t="14387" b="1343"/>
          <a:stretch/>
        </p:blipFill>
        <p:spPr>
          <a:xfrm>
            <a:off x="-2" y="1"/>
            <a:ext cx="12192001" cy="6857999"/>
          </a:xfrm>
          <a:prstGeom prst="rect">
            <a:avLst/>
          </a:prstGeom>
        </p:spPr>
      </p:pic>
      <p:sp>
        <p:nvSpPr>
          <p:cNvPr id="2" name="Título 1">
            <a:extLst>
              <a:ext uri="{FF2B5EF4-FFF2-40B4-BE49-F238E27FC236}">
                <a16:creationId xmlns:a16="http://schemas.microsoft.com/office/drawing/2014/main" id="{B6AA4FF6-3AF4-466B-B569-E8AF5FDF3655}"/>
              </a:ext>
            </a:extLst>
          </p:cNvPr>
          <p:cNvSpPr>
            <a:spLocks noGrp="1"/>
          </p:cNvSpPr>
          <p:nvPr>
            <p:ph type="title"/>
          </p:nvPr>
        </p:nvSpPr>
        <p:spPr>
          <a:xfrm>
            <a:off x="2455401" y="1066801"/>
            <a:ext cx="7272408" cy="2077328"/>
          </a:xfrm>
          <a:effectLst>
            <a:outerShdw blurRad="38100" dist="12700" dir="2700000" algn="tl" rotWithShape="0">
              <a:prstClr val="black">
                <a:alpha val="40000"/>
              </a:prstClr>
            </a:outerShdw>
          </a:effectLst>
        </p:spPr>
        <p:txBody>
          <a:bodyPr vert="horz" lIns="91440" tIns="45720" rIns="91440" bIns="45720" rtlCol="0" anchor="b">
            <a:normAutofit/>
          </a:bodyPr>
          <a:lstStyle/>
          <a:p>
            <a:pPr algn="ctr"/>
            <a:r>
              <a:rPr lang="en-US" sz="2800" kern="1200" cap="all" spc="390" baseline="0" dirty="0">
                <a:solidFill>
                  <a:schemeClr val="bg1"/>
                </a:solidFill>
                <a:latin typeface="+mj-lt"/>
                <a:ea typeface="+mj-ea"/>
                <a:cs typeface="+mj-cs"/>
              </a:rPr>
              <a:t>¿</a:t>
            </a:r>
            <a:r>
              <a:rPr lang="en-US" sz="2800" kern="1200" cap="all" spc="390" baseline="0" dirty="0" err="1">
                <a:solidFill>
                  <a:schemeClr val="bg1"/>
                </a:solidFill>
                <a:latin typeface="+mj-lt"/>
                <a:ea typeface="+mj-ea"/>
                <a:cs typeface="+mj-cs"/>
              </a:rPr>
              <a:t>Qué</a:t>
            </a:r>
            <a:r>
              <a:rPr lang="en-US" sz="2800" kern="1200" cap="all" spc="390" baseline="0">
                <a:solidFill>
                  <a:schemeClr val="bg1"/>
                </a:solidFill>
                <a:latin typeface="+mj-lt"/>
                <a:ea typeface="+mj-ea"/>
                <a:cs typeface="+mj-cs"/>
              </a:rPr>
              <a:t> van a obtener?</a:t>
            </a:r>
          </a:p>
        </p:txBody>
      </p:sp>
      <p:sp>
        <p:nvSpPr>
          <p:cNvPr id="3" name="Marcador de contenido 2">
            <a:extLst>
              <a:ext uri="{FF2B5EF4-FFF2-40B4-BE49-F238E27FC236}">
                <a16:creationId xmlns:a16="http://schemas.microsoft.com/office/drawing/2014/main" id="{C93A9147-389E-452B-90C0-59D911A7A55B}"/>
              </a:ext>
            </a:extLst>
          </p:cNvPr>
          <p:cNvSpPr>
            <a:spLocks noGrp="1"/>
          </p:cNvSpPr>
          <p:nvPr>
            <p:ph idx="1"/>
          </p:nvPr>
        </p:nvSpPr>
        <p:spPr>
          <a:xfrm>
            <a:off x="3558988" y="4876803"/>
            <a:ext cx="5074022" cy="1257295"/>
          </a:xfrm>
          <a:effectLst>
            <a:outerShdw blurRad="38100" dist="12700" dir="2700000" algn="tl" rotWithShape="0">
              <a:prstClr val="black">
                <a:alpha val="40000"/>
              </a:prstClr>
            </a:outerShdw>
          </a:effectLst>
        </p:spPr>
        <p:txBody>
          <a:bodyPr vert="horz" lIns="91440" tIns="45720" rIns="91440" bIns="45720" rtlCol="0" anchor="t">
            <a:normAutofit fontScale="92500" lnSpcReduction="20000"/>
          </a:bodyPr>
          <a:lstStyle/>
          <a:p>
            <a:pPr algn="ctr">
              <a:lnSpc>
                <a:spcPct val="100000"/>
              </a:lnSpc>
            </a:pPr>
            <a:r>
              <a:rPr lang="en-US" dirty="0">
                <a:solidFill>
                  <a:schemeClr val="bg1"/>
                </a:solidFill>
              </a:rPr>
              <a:t>Si bien es </a:t>
            </a:r>
            <a:r>
              <a:rPr lang="es-MX" dirty="0">
                <a:solidFill>
                  <a:schemeClr val="bg1"/>
                </a:solidFill>
              </a:rPr>
              <a:t>cierto</a:t>
            </a:r>
            <a:r>
              <a:rPr lang="en-US" dirty="0">
                <a:solidFill>
                  <a:schemeClr val="bg1"/>
                </a:solidFill>
              </a:rPr>
              <a:t> que lo que se </a:t>
            </a:r>
            <a:r>
              <a:rPr lang="es-MX" dirty="0">
                <a:solidFill>
                  <a:schemeClr val="bg1"/>
                </a:solidFill>
              </a:rPr>
              <a:t>obtiene</a:t>
            </a:r>
            <a:r>
              <a:rPr lang="en-US" dirty="0">
                <a:solidFill>
                  <a:schemeClr val="bg1"/>
                </a:solidFill>
              </a:rPr>
              <a:t> de la </a:t>
            </a:r>
            <a:r>
              <a:rPr lang="es-MX" dirty="0">
                <a:solidFill>
                  <a:schemeClr val="bg1"/>
                </a:solidFill>
              </a:rPr>
              <a:t>campaña</a:t>
            </a:r>
            <a:r>
              <a:rPr lang="en-US" dirty="0">
                <a:solidFill>
                  <a:schemeClr val="bg1"/>
                </a:solidFill>
              </a:rPr>
              <a:t> de </a:t>
            </a:r>
            <a:r>
              <a:rPr lang="es-MX" dirty="0">
                <a:solidFill>
                  <a:schemeClr val="bg1"/>
                </a:solidFill>
              </a:rPr>
              <a:t>vacunación</a:t>
            </a:r>
            <a:r>
              <a:rPr lang="en-US" dirty="0">
                <a:solidFill>
                  <a:schemeClr val="bg1"/>
                </a:solidFill>
              </a:rPr>
              <a:t> es la </a:t>
            </a:r>
            <a:r>
              <a:rPr lang="es-MX" dirty="0">
                <a:solidFill>
                  <a:schemeClr val="bg1"/>
                </a:solidFill>
              </a:rPr>
              <a:t>inmunidad</a:t>
            </a:r>
            <a:r>
              <a:rPr lang="en-US" dirty="0">
                <a:solidFill>
                  <a:schemeClr val="bg1"/>
                </a:solidFill>
              </a:rPr>
              <a:t>, </a:t>
            </a:r>
            <a:r>
              <a:rPr lang="es-MX" dirty="0">
                <a:solidFill>
                  <a:schemeClr val="bg1"/>
                </a:solidFill>
              </a:rPr>
              <a:t>existe</a:t>
            </a:r>
            <a:r>
              <a:rPr lang="en-US" dirty="0">
                <a:solidFill>
                  <a:schemeClr val="bg1"/>
                </a:solidFill>
              </a:rPr>
              <a:t> </a:t>
            </a:r>
            <a:r>
              <a:rPr lang="es-MX" dirty="0">
                <a:solidFill>
                  <a:schemeClr val="bg1"/>
                </a:solidFill>
              </a:rPr>
              <a:t>una</a:t>
            </a:r>
            <a:r>
              <a:rPr lang="en-US" dirty="0">
                <a:solidFill>
                  <a:schemeClr val="bg1"/>
                </a:solidFill>
              </a:rPr>
              <a:t> recompense, </a:t>
            </a:r>
            <a:r>
              <a:rPr lang="es-MX" dirty="0">
                <a:solidFill>
                  <a:schemeClr val="bg1"/>
                </a:solidFill>
              </a:rPr>
              <a:t>cada</a:t>
            </a:r>
            <a:r>
              <a:rPr lang="en-US" dirty="0">
                <a:solidFill>
                  <a:schemeClr val="bg1"/>
                </a:solidFill>
              </a:rPr>
              <a:t> </a:t>
            </a:r>
            <a:r>
              <a:rPr lang="es-MX" dirty="0">
                <a:solidFill>
                  <a:schemeClr val="bg1"/>
                </a:solidFill>
              </a:rPr>
              <a:t>cierta</a:t>
            </a:r>
            <a:r>
              <a:rPr lang="en-US" dirty="0">
                <a:solidFill>
                  <a:schemeClr val="bg1"/>
                </a:solidFill>
              </a:rPr>
              <a:t> </a:t>
            </a:r>
            <a:r>
              <a:rPr lang="es-MX" dirty="0">
                <a:solidFill>
                  <a:schemeClr val="bg1"/>
                </a:solidFill>
              </a:rPr>
              <a:t>cantidad</a:t>
            </a:r>
            <a:r>
              <a:rPr lang="en-US" dirty="0">
                <a:solidFill>
                  <a:schemeClr val="bg1"/>
                </a:solidFill>
              </a:rPr>
              <a:t> de personas </a:t>
            </a:r>
            <a:r>
              <a:rPr lang="es-MX" dirty="0">
                <a:solidFill>
                  <a:schemeClr val="bg1"/>
                </a:solidFill>
              </a:rPr>
              <a:t>vacunadas</a:t>
            </a:r>
            <a:r>
              <a:rPr lang="en-US" dirty="0">
                <a:solidFill>
                  <a:schemeClr val="bg1"/>
                </a:solidFill>
              </a:rPr>
              <a:t> van a </a:t>
            </a:r>
            <a:r>
              <a:rPr lang="es-MX" dirty="0">
                <a:solidFill>
                  <a:schemeClr val="bg1"/>
                </a:solidFill>
              </a:rPr>
              <a:t>recibir</a:t>
            </a:r>
            <a:r>
              <a:rPr lang="en-US" dirty="0">
                <a:solidFill>
                  <a:schemeClr val="bg1"/>
                </a:solidFill>
              </a:rPr>
              <a:t> un </a:t>
            </a:r>
            <a:r>
              <a:rPr lang="es-MX" dirty="0">
                <a:solidFill>
                  <a:schemeClr val="bg1"/>
                </a:solidFill>
              </a:rPr>
              <a:t>premio</a:t>
            </a:r>
            <a:r>
              <a:rPr lang="en-US" dirty="0">
                <a:solidFill>
                  <a:schemeClr val="bg1"/>
                </a:solidFill>
              </a:rPr>
              <a:t> que se </a:t>
            </a:r>
            <a:r>
              <a:rPr lang="es-MX" dirty="0">
                <a:solidFill>
                  <a:schemeClr val="bg1"/>
                </a:solidFill>
              </a:rPr>
              <a:t>puede</a:t>
            </a:r>
            <a:r>
              <a:rPr lang="en-US" dirty="0">
                <a:solidFill>
                  <a:schemeClr val="bg1"/>
                </a:solidFill>
              </a:rPr>
              <a:t> </a:t>
            </a:r>
            <a:r>
              <a:rPr lang="es-MX" dirty="0">
                <a:solidFill>
                  <a:schemeClr val="bg1"/>
                </a:solidFill>
              </a:rPr>
              <a:t>cambiar</a:t>
            </a:r>
            <a:r>
              <a:rPr lang="en-US" dirty="0">
                <a:solidFill>
                  <a:schemeClr val="bg1"/>
                </a:solidFill>
              </a:rPr>
              <a:t>, </a:t>
            </a:r>
            <a:r>
              <a:rPr lang="es-MX" dirty="0">
                <a:solidFill>
                  <a:schemeClr val="bg1"/>
                </a:solidFill>
              </a:rPr>
              <a:t>eso</a:t>
            </a:r>
            <a:r>
              <a:rPr lang="en-US" dirty="0">
                <a:solidFill>
                  <a:schemeClr val="bg1"/>
                </a:solidFill>
              </a:rPr>
              <a:t> </a:t>
            </a:r>
            <a:r>
              <a:rPr lang="es-MX" dirty="0">
                <a:solidFill>
                  <a:schemeClr val="bg1"/>
                </a:solidFill>
              </a:rPr>
              <a:t>aun</a:t>
            </a:r>
            <a:r>
              <a:rPr lang="en-US" dirty="0">
                <a:solidFill>
                  <a:schemeClr val="bg1"/>
                </a:solidFill>
              </a:rPr>
              <a:t> es un </a:t>
            </a:r>
            <a:r>
              <a:rPr lang="es-MX" dirty="0">
                <a:solidFill>
                  <a:schemeClr val="bg1"/>
                </a:solidFill>
              </a:rPr>
              <a:t>secreto</a:t>
            </a:r>
            <a:r>
              <a:rPr lang="en-US" dirty="0">
                <a:solidFill>
                  <a:schemeClr val="bg1"/>
                </a:solidFill>
              </a:rPr>
              <a:t> </a:t>
            </a:r>
            <a:r>
              <a:rPr lang="es-MX" dirty="0">
                <a:solidFill>
                  <a:schemeClr val="bg1"/>
                </a:solidFill>
              </a:rPr>
              <a:t>el</a:t>
            </a:r>
            <a:r>
              <a:rPr lang="en-US" dirty="0">
                <a:solidFill>
                  <a:schemeClr val="bg1"/>
                </a:solidFill>
              </a:rPr>
              <a:t> </a:t>
            </a:r>
            <a:r>
              <a:rPr lang="es-MX" dirty="0">
                <a:solidFill>
                  <a:schemeClr val="bg1"/>
                </a:solidFill>
              </a:rPr>
              <a:t>premio</a:t>
            </a:r>
          </a:p>
        </p:txBody>
      </p:sp>
      <p:grpSp>
        <p:nvGrpSpPr>
          <p:cNvPr id="31" name="Group 19">
            <a:extLst>
              <a:ext uri="{FF2B5EF4-FFF2-40B4-BE49-F238E27FC236}">
                <a16:creationId xmlns:a16="http://schemas.microsoft.com/office/drawing/2014/main" id="{91B7537E-7B93-4306-B9DF-4CD583E0AA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37480"/>
            <a:ext cx="867485" cy="115439"/>
            <a:chOff x="8910933" y="1861308"/>
            <a:chExt cx="867485" cy="115439"/>
          </a:xfrm>
        </p:grpSpPr>
        <p:sp>
          <p:nvSpPr>
            <p:cNvPr id="32" name="Rectangle 20">
              <a:extLst>
                <a:ext uri="{FF2B5EF4-FFF2-40B4-BE49-F238E27FC236}">
                  <a16:creationId xmlns:a16="http://schemas.microsoft.com/office/drawing/2014/main" id="{00AB796C-11E6-468E-9C0D-38940D8E2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22" name="Straight Connector 21">
              <a:extLst>
                <a:ext uri="{FF2B5EF4-FFF2-40B4-BE49-F238E27FC236}">
                  <a16:creationId xmlns:a16="http://schemas.microsoft.com/office/drawing/2014/main" id="{0FC9ACE4-DF02-4B56-B482-DDAD2EC090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99CC309-9401-4122-8206-A304650EFC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1498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1B0E0D8-D88B-492C-B196-33F9163A79F1}"/>
              </a:ext>
            </a:extLst>
          </p:cNvPr>
          <p:cNvSpPr>
            <a:spLocks noGrp="1"/>
          </p:cNvSpPr>
          <p:nvPr>
            <p:ph type="title"/>
          </p:nvPr>
        </p:nvSpPr>
        <p:spPr>
          <a:xfrm>
            <a:off x="1028701" y="4905061"/>
            <a:ext cx="10134600" cy="617670"/>
          </a:xfrm>
        </p:spPr>
        <p:txBody>
          <a:bodyPr anchor="b">
            <a:normAutofit/>
          </a:bodyPr>
          <a:lstStyle/>
          <a:p>
            <a:pPr algn="ctr"/>
            <a:r>
              <a:rPr lang="es-MX" dirty="0"/>
              <a:t>Tiempo estimado</a:t>
            </a:r>
            <a:endParaRPr lang="es-MX"/>
          </a:p>
        </p:txBody>
      </p:sp>
      <p:grpSp>
        <p:nvGrpSpPr>
          <p:cNvPr id="15" name="Group 14">
            <a:extLst>
              <a:ext uri="{FF2B5EF4-FFF2-40B4-BE49-F238E27FC236}">
                <a16:creationId xmlns:a16="http://schemas.microsoft.com/office/drawing/2014/main" id="{D87FFE71-34DC-4C53-AE0F-6B141D081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5854127"/>
            <a:ext cx="867485" cy="115439"/>
            <a:chOff x="8910933" y="1861308"/>
            <a:chExt cx="867485" cy="115439"/>
          </a:xfrm>
        </p:grpSpPr>
        <p:sp>
          <p:nvSpPr>
            <p:cNvPr id="16" name="Rectangle 15">
              <a:extLst>
                <a:ext uri="{FF2B5EF4-FFF2-40B4-BE49-F238E27FC236}">
                  <a16:creationId xmlns:a16="http://schemas.microsoft.com/office/drawing/2014/main" id="{37DF92F1-0E20-46AC-BB8F-F66926B40C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7" name="Straight Connector 16">
              <a:extLst>
                <a:ext uri="{FF2B5EF4-FFF2-40B4-BE49-F238E27FC236}">
                  <a16:creationId xmlns:a16="http://schemas.microsoft.com/office/drawing/2014/main" id="{FFA14CB4-8459-4D23-B4FF-8F9868E3FC9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0C763F-37C4-4E00-AEB2-8867F4AA25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5" name="Marcador de contenido 2">
            <a:extLst>
              <a:ext uri="{FF2B5EF4-FFF2-40B4-BE49-F238E27FC236}">
                <a16:creationId xmlns:a16="http://schemas.microsoft.com/office/drawing/2014/main" id="{04793433-AB72-2EB4-5A64-D97EE1388A3B}"/>
              </a:ext>
            </a:extLst>
          </p:cNvPr>
          <p:cNvGraphicFramePr>
            <a:graphicFrameLocks noGrp="1"/>
          </p:cNvGraphicFramePr>
          <p:nvPr>
            <p:ph idx="1"/>
            <p:extLst>
              <p:ext uri="{D42A27DB-BD31-4B8C-83A1-F6EECF244321}">
                <p14:modId xmlns:p14="http://schemas.microsoft.com/office/powerpoint/2010/main" val="1968304947"/>
              </p:ext>
            </p:extLst>
          </p:nvPr>
        </p:nvGraphicFramePr>
        <p:xfrm>
          <a:off x="1028700" y="1028701"/>
          <a:ext cx="10134600" cy="32829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34218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97F34F9-F7CE-4D62-8F8B-2E98B03947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1AEC8AF-1896-43A9-BF10-CE06FD254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E199BD9-A6EE-4972-BFB5-2AAE28288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19"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0578F52-9AA1-42FE-A612-F4B6B6B19228}"/>
              </a:ext>
            </a:extLst>
          </p:cNvPr>
          <p:cNvSpPr>
            <a:spLocks noGrp="1"/>
          </p:cNvSpPr>
          <p:nvPr>
            <p:ph type="title"/>
          </p:nvPr>
        </p:nvSpPr>
        <p:spPr>
          <a:xfrm>
            <a:off x="1324533" y="1066798"/>
            <a:ext cx="3301255" cy="2668172"/>
          </a:xfrm>
        </p:spPr>
        <p:txBody>
          <a:bodyPr anchor="b">
            <a:normAutofit/>
          </a:bodyPr>
          <a:lstStyle/>
          <a:p>
            <a:pPr algn="ctr"/>
            <a:r>
              <a:rPr lang="es-MX" dirty="0"/>
              <a:t>¿Cuanto tiempo dura?</a:t>
            </a:r>
            <a:endParaRPr lang="es-MX"/>
          </a:p>
        </p:txBody>
      </p:sp>
      <p:sp>
        <p:nvSpPr>
          <p:cNvPr id="3" name="Marcador de contenido 2">
            <a:extLst>
              <a:ext uri="{FF2B5EF4-FFF2-40B4-BE49-F238E27FC236}">
                <a16:creationId xmlns:a16="http://schemas.microsoft.com/office/drawing/2014/main" id="{3399EC0A-907A-4D2B-8810-2CA08D875945}"/>
              </a:ext>
            </a:extLst>
          </p:cNvPr>
          <p:cNvSpPr>
            <a:spLocks noGrp="1"/>
          </p:cNvSpPr>
          <p:nvPr>
            <p:ph idx="1"/>
          </p:nvPr>
        </p:nvSpPr>
        <p:spPr>
          <a:xfrm>
            <a:off x="5952974" y="1066799"/>
            <a:ext cx="5172227" cy="4696495"/>
          </a:xfrm>
        </p:spPr>
        <p:txBody>
          <a:bodyPr anchor="ctr">
            <a:normAutofit/>
          </a:bodyPr>
          <a:lstStyle/>
          <a:p>
            <a:r>
              <a:rPr lang="es-MX" dirty="0"/>
              <a:t>Ya que no se puede tener todo el tiempo porque la cantidad de vacunas depende de las farmacéuticas, cada grupo de personas se vacunara de 10 años en 10 años. Iniciando con adultos de 90 a +, 80-89, 70-70, 60-69 etc. Iniciando con las letras del primer apellido, con un tiempo de 10 días para grupo.</a:t>
            </a:r>
          </a:p>
        </p:txBody>
      </p:sp>
      <p:grpSp>
        <p:nvGrpSpPr>
          <p:cNvPr id="14" name="Group 13">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41417" y="4244117"/>
            <a:ext cx="867485" cy="115439"/>
            <a:chOff x="8910933" y="1861308"/>
            <a:chExt cx="867485" cy="115439"/>
          </a:xfrm>
        </p:grpSpPr>
        <p:sp>
          <p:nvSpPr>
            <p:cNvPr id="15" name="Rectangle 14">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44522821"/>
      </p:ext>
    </p:extLst>
  </p:cSld>
  <p:clrMapOvr>
    <a:masterClrMapping/>
  </p:clrMapOvr>
</p:sld>
</file>

<file path=ppt/theme/theme1.xml><?xml version="1.0" encoding="utf-8"?>
<a:theme xmlns:a="http://schemas.openxmlformats.org/drawingml/2006/main" name="AdornVTI">
  <a:themeElements>
    <a:clrScheme name="AnalogousFromLightSeed_2SEEDS">
      <a:dk1>
        <a:srgbClr val="000000"/>
      </a:dk1>
      <a:lt1>
        <a:srgbClr val="FFFFFF"/>
      </a:lt1>
      <a:dk2>
        <a:srgbClr val="413424"/>
      </a:dk2>
      <a:lt2>
        <a:srgbClr val="E8E8E2"/>
      </a:lt2>
      <a:accent1>
        <a:srgbClr val="6F6FCA"/>
      </a:accent1>
      <a:accent2>
        <a:srgbClr val="87A6D3"/>
      </a:accent2>
      <a:accent3>
        <a:srgbClr val="A889D4"/>
      </a:accent3>
      <a:accent4>
        <a:srgbClr val="CA836F"/>
      </a:accent4>
      <a:accent5>
        <a:srgbClr val="BFA067"/>
      </a:accent5>
      <a:accent6>
        <a:srgbClr val="A5A95D"/>
      </a:accent6>
      <a:hlink>
        <a:srgbClr val="858551"/>
      </a:hlink>
      <a:folHlink>
        <a:srgbClr val="7F7F7F"/>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docProps/app.xml><?xml version="1.0" encoding="utf-8"?>
<Properties xmlns="http://schemas.openxmlformats.org/officeDocument/2006/extended-properties" xmlns:vt="http://schemas.openxmlformats.org/officeDocument/2006/docPropsVTypes">
  <TotalTime>62</TotalTime>
  <Words>306</Words>
  <Application>Microsoft Office PowerPoint</Application>
  <PresentationFormat>Panorámica</PresentationFormat>
  <Paragraphs>24</Paragraphs>
  <Slides>6</Slides>
  <Notes>0</Notes>
  <HiddenSlides>0</HiddenSlides>
  <MMClips>1</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6</vt:i4>
      </vt:variant>
    </vt:vector>
  </HeadingPairs>
  <TitlesOfParts>
    <vt:vector size="9" baseType="lpstr">
      <vt:lpstr>Arial</vt:lpstr>
      <vt:lpstr>Bembo</vt:lpstr>
      <vt:lpstr>AdornVTI</vt:lpstr>
      <vt:lpstr>Plan de mercadotecnia</vt:lpstr>
      <vt:lpstr>Publico que se quiere llegar</vt:lpstr>
      <vt:lpstr>¿Cómo se va a llegar?</vt:lpstr>
      <vt:lpstr>¿Qué van a obtener?</vt:lpstr>
      <vt:lpstr>Tiempo estimado</vt:lpstr>
      <vt:lpstr>¿Cuanto tiempo dura?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 de mercadotecnia</dc:title>
  <dc:creator>David Fernando Díaz Álvarez</dc:creator>
  <cp:lastModifiedBy>David Fernando Díaz Álvarez</cp:lastModifiedBy>
  <cp:revision>2</cp:revision>
  <dcterms:created xsi:type="dcterms:W3CDTF">2022-03-13T23:02:07Z</dcterms:created>
  <dcterms:modified xsi:type="dcterms:W3CDTF">2022-03-14T00:05:05Z</dcterms:modified>
</cp:coreProperties>
</file>

<file path=docProps/thumbnail.jpeg>
</file>